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773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01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44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51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623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31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65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87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018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01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541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93DD8-501B-405E-AFB4-DCC41633A2B4}" type="datetimeFigureOut">
              <a:rPr lang="ko-KR" altLang="en-US" smtClean="0"/>
              <a:t>2025-02-27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01F1-0DB7-4361-98CA-157F60379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044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6682"/>
            <a:ext cx="11887200" cy="663355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620982" y="365760"/>
            <a:ext cx="9047017" cy="7566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 smtClean="0">
                <a:solidFill>
                  <a:schemeClr val="tx1"/>
                </a:solidFill>
              </a:rPr>
              <a:t>2025</a:t>
            </a:r>
            <a:r>
              <a:rPr lang="ko-KR" altLang="en-US" sz="4000" dirty="0" smtClean="0">
                <a:solidFill>
                  <a:schemeClr val="tx1"/>
                </a:solidFill>
              </a:rPr>
              <a:t>년 평생교육사 실습생 모집 안내</a:t>
            </a:r>
            <a:endParaRPr lang="ko-KR" altLang="en-US" sz="40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715789" y="3158836"/>
            <a:ext cx="4547062" cy="1787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모집 일시 </a:t>
            </a:r>
            <a:r>
              <a:rPr lang="en-US" altLang="ko-KR" sz="2800" dirty="0" smtClean="0">
                <a:solidFill>
                  <a:schemeClr val="tx1"/>
                </a:solidFill>
              </a:rPr>
              <a:t>: </a:t>
            </a:r>
            <a:r>
              <a:rPr lang="ko-KR" altLang="en-US" sz="2800" dirty="0" smtClean="0">
                <a:solidFill>
                  <a:schemeClr val="tx1"/>
                </a:solidFill>
              </a:rPr>
              <a:t>수시모집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교육장소 </a:t>
            </a:r>
            <a:r>
              <a:rPr lang="en-US" altLang="ko-KR" sz="2800" dirty="0" smtClean="0">
                <a:solidFill>
                  <a:schemeClr val="tx1"/>
                </a:solidFill>
              </a:rPr>
              <a:t>: KACE </a:t>
            </a:r>
            <a:r>
              <a:rPr lang="ko-KR" altLang="en-US" sz="2800" dirty="0" smtClean="0">
                <a:solidFill>
                  <a:schemeClr val="tx1"/>
                </a:solidFill>
              </a:rPr>
              <a:t>시흥 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문의전화 </a:t>
            </a:r>
            <a:r>
              <a:rPr lang="en-US" altLang="ko-KR" sz="2800" dirty="0" smtClean="0">
                <a:solidFill>
                  <a:schemeClr val="tx1"/>
                </a:solidFill>
              </a:rPr>
              <a:t>: 031-312-0966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03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와이드스크린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</cp:revision>
  <dcterms:created xsi:type="dcterms:W3CDTF">2025-02-27T10:22:09Z</dcterms:created>
  <dcterms:modified xsi:type="dcterms:W3CDTF">2025-02-27T10:22:13Z</dcterms:modified>
</cp:coreProperties>
</file>