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클릭하여 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93DD8-501B-405E-AFB4-DCC41633A2B4}" type="datetimeFigureOut">
              <a:rPr lang="ko-KR" altLang="en-US" smtClean="0"/>
              <a:t>2025-02-27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501F1-0DB7-4361-98CA-157F60379EB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477360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93DD8-501B-405E-AFB4-DCC41633A2B4}" type="datetimeFigureOut">
              <a:rPr lang="ko-KR" altLang="en-US" smtClean="0"/>
              <a:t>2025-02-27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501F1-0DB7-4361-98CA-157F60379EB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080106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93DD8-501B-405E-AFB4-DCC41633A2B4}" type="datetimeFigureOut">
              <a:rPr lang="ko-KR" altLang="en-US" smtClean="0"/>
              <a:t>2025-02-27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501F1-0DB7-4361-98CA-157F60379EB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614496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93DD8-501B-405E-AFB4-DCC41633A2B4}" type="datetimeFigureOut">
              <a:rPr lang="ko-KR" altLang="en-US" smtClean="0"/>
              <a:t>2025-02-27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501F1-0DB7-4361-98CA-157F60379EB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745193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93DD8-501B-405E-AFB4-DCC41633A2B4}" type="datetimeFigureOut">
              <a:rPr lang="ko-KR" altLang="en-US" smtClean="0"/>
              <a:t>2025-02-27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501F1-0DB7-4361-98CA-157F60379EB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062329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93DD8-501B-405E-AFB4-DCC41633A2B4}" type="datetimeFigureOut">
              <a:rPr lang="ko-KR" altLang="en-US" smtClean="0"/>
              <a:t>2025-02-27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501F1-0DB7-4361-98CA-157F60379EB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19315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93DD8-501B-405E-AFB4-DCC41633A2B4}" type="datetimeFigureOut">
              <a:rPr lang="ko-KR" altLang="en-US" smtClean="0"/>
              <a:t>2025-02-27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501F1-0DB7-4361-98CA-157F60379EB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66507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93DD8-501B-405E-AFB4-DCC41633A2B4}" type="datetimeFigureOut">
              <a:rPr lang="ko-KR" altLang="en-US" smtClean="0"/>
              <a:t>2025-02-27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501F1-0DB7-4361-98CA-157F60379EB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958739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93DD8-501B-405E-AFB4-DCC41633A2B4}" type="datetimeFigureOut">
              <a:rPr lang="ko-KR" altLang="en-US" smtClean="0"/>
              <a:t>2025-02-27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501F1-0DB7-4361-98CA-157F60379EB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801805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93DD8-501B-405E-AFB4-DCC41633A2B4}" type="datetimeFigureOut">
              <a:rPr lang="ko-KR" altLang="en-US" smtClean="0"/>
              <a:t>2025-02-27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501F1-0DB7-4361-98CA-157F60379EB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880105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93DD8-501B-405E-AFB4-DCC41633A2B4}" type="datetimeFigureOut">
              <a:rPr lang="ko-KR" altLang="en-US" smtClean="0"/>
              <a:t>2025-02-27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501F1-0DB7-4361-98CA-157F60379EB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754111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393DD8-501B-405E-AFB4-DCC41633A2B4}" type="datetimeFigureOut">
              <a:rPr lang="ko-KR" altLang="en-US" smtClean="0"/>
              <a:t>2025-02-27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D501F1-0DB7-4361-98CA-157F60379EB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704417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ko-KR" altLang="en-US"/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126682"/>
            <a:ext cx="11887200" cy="6633557"/>
          </a:xfrm>
          <a:prstGeom prst="rect">
            <a:avLst/>
          </a:prstGeom>
        </p:spPr>
      </p:pic>
      <p:sp>
        <p:nvSpPr>
          <p:cNvPr id="5" name="직사각형 4"/>
          <p:cNvSpPr/>
          <p:nvPr/>
        </p:nvSpPr>
        <p:spPr>
          <a:xfrm>
            <a:off x="1620982" y="365760"/>
            <a:ext cx="9047017" cy="75660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4000" dirty="0" smtClean="0">
                <a:solidFill>
                  <a:schemeClr val="tx1"/>
                </a:solidFill>
              </a:rPr>
              <a:t>2025</a:t>
            </a:r>
            <a:r>
              <a:rPr lang="ko-KR" altLang="en-US" sz="4000" dirty="0" smtClean="0">
                <a:solidFill>
                  <a:schemeClr val="tx1"/>
                </a:solidFill>
              </a:rPr>
              <a:t>년 평생교육사 실습생 모집 안내</a:t>
            </a:r>
            <a:endParaRPr lang="ko-KR" altLang="en-US" sz="4000" dirty="0">
              <a:solidFill>
                <a:schemeClr val="tx1"/>
              </a:solidFill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3715789" y="3158836"/>
            <a:ext cx="4547062" cy="178723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800" dirty="0" smtClean="0">
                <a:solidFill>
                  <a:schemeClr val="tx1"/>
                </a:solidFill>
              </a:rPr>
              <a:t>모집 일시 </a:t>
            </a:r>
            <a:r>
              <a:rPr lang="en-US" altLang="ko-KR" sz="2800" dirty="0" smtClean="0">
                <a:solidFill>
                  <a:schemeClr val="tx1"/>
                </a:solidFill>
              </a:rPr>
              <a:t>: </a:t>
            </a:r>
            <a:r>
              <a:rPr lang="ko-KR" altLang="en-US" sz="2800" dirty="0" smtClean="0">
                <a:solidFill>
                  <a:schemeClr val="tx1"/>
                </a:solidFill>
              </a:rPr>
              <a:t>수시모집</a:t>
            </a:r>
            <a:endParaRPr lang="en-US" altLang="ko-KR" sz="2800" dirty="0" smtClean="0">
              <a:solidFill>
                <a:schemeClr val="tx1"/>
              </a:solidFill>
            </a:endParaRPr>
          </a:p>
          <a:p>
            <a:pPr algn="ctr"/>
            <a:r>
              <a:rPr lang="ko-KR" altLang="en-US" sz="2800" dirty="0" smtClean="0">
                <a:solidFill>
                  <a:schemeClr val="tx1"/>
                </a:solidFill>
              </a:rPr>
              <a:t>교육장소 </a:t>
            </a:r>
            <a:r>
              <a:rPr lang="en-US" altLang="ko-KR" sz="2800" dirty="0" smtClean="0">
                <a:solidFill>
                  <a:schemeClr val="tx1"/>
                </a:solidFill>
              </a:rPr>
              <a:t>: KACE </a:t>
            </a:r>
            <a:r>
              <a:rPr lang="ko-KR" altLang="en-US" sz="2800" dirty="0" smtClean="0">
                <a:solidFill>
                  <a:schemeClr val="tx1"/>
                </a:solidFill>
              </a:rPr>
              <a:t>시흥 </a:t>
            </a:r>
            <a:endParaRPr lang="en-US" altLang="ko-KR" sz="2800" dirty="0" smtClean="0">
              <a:solidFill>
                <a:schemeClr val="tx1"/>
              </a:solidFill>
            </a:endParaRPr>
          </a:p>
          <a:p>
            <a:pPr algn="ctr"/>
            <a:r>
              <a:rPr lang="ko-KR" altLang="en-US" sz="2800" dirty="0" smtClean="0">
                <a:solidFill>
                  <a:schemeClr val="tx1"/>
                </a:solidFill>
              </a:rPr>
              <a:t>문의전화 </a:t>
            </a:r>
            <a:r>
              <a:rPr lang="en-US" altLang="ko-KR" sz="2800" dirty="0" smtClean="0">
                <a:solidFill>
                  <a:schemeClr val="tx1"/>
                </a:solidFill>
              </a:rPr>
              <a:t>: 031-312-0966</a:t>
            </a:r>
            <a:endParaRPr lang="ko-KR" alt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10338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</Words>
  <Application>Microsoft Office PowerPoint</Application>
  <PresentationFormat>와이드스크린</PresentationFormat>
  <Paragraphs>4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맑은 고딕</vt:lpstr>
      <vt:lpstr>Arial</vt:lpstr>
      <vt:lpstr>Office 테마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Windows 사용자</dc:creator>
  <cp:lastModifiedBy>Windows 사용자</cp:lastModifiedBy>
  <cp:revision>1</cp:revision>
  <dcterms:created xsi:type="dcterms:W3CDTF">2025-02-27T10:22:09Z</dcterms:created>
  <dcterms:modified xsi:type="dcterms:W3CDTF">2025-02-27T10:22:13Z</dcterms:modified>
</cp:coreProperties>
</file>